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23100" cy="9309100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Grande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Lucida Grande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Lucida Grande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Lucida Grande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Lucida Grande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52A"/>
    <a:srgbClr val="837D7F"/>
    <a:srgbClr val="FF9929"/>
    <a:srgbClr val="BE6500"/>
    <a:srgbClr val="FACE60"/>
    <a:srgbClr val="EDBABF"/>
    <a:srgbClr val="EE8893"/>
    <a:srgbClr val="D16974"/>
    <a:srgbClr val="C16268"/>
    <a:srgbClr val="C71C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70" autoAdjust="0"/>
    <p:restoredTop sz="90887" autoAdjust="0"/>
  </p:normalViewPr>
  <p:slideViewPr>
    <p:cSldViewPr>
      <p:cViewPr varScale="1">
        <p:scale>
          <a:sx n="115" d="100"/>
          <a:sy n="115" d="100"/>
        </p:scale>
        <p:origin x="12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9" tIns="45780" rIns="91559" bIns="4578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Lucida Grande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758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9" tIns="45780" rIns="91559" bIns="4578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Lucida Grande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414" y="4421823"/>
            <a:ext cx="5150273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9" tIns="45780" rIns="91559" bIns="45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9" tIns="45780" rIns="91559" bIns="4578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Lucida Grande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758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9" tIns="45780" rIns="91559" bIns="4578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Lucida Grande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8921837-854D-498B-9820-C671ACF6E8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964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ＭＳ Ｐゴシック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ＭＳ Ｐゴシック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ＭＳ Ｐゴシック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ＭＳ Ｐゴシック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ＭＳ Ｐゴシック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F926E0-639E-4614-8971-FE50214212C7}" type="slidenum">
              <a:rPr lang="fr-CA" smtClean="0">
                <a:latin typeface="Lucida Grande"/>
                <a:ea typeface="ＭＳ Ｐゴシック"/>
                <a:cs typeface="ＭＳ Ｐゴシック"/>
              </a:rPr>
              <a:pPr/>
              <a:t>1</a:t>
            </a:fld>
            <a:endParaRPr lang="fr-CA" smtClean="0">
              <a:latin typeface="Lucida Grande"/>
              <a:ea typeface="ＭＳ Ｐゴシック"/>
              <a:cs typeface="ＭＳ Ｐゴシック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latin typeface="Lucida Grande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41691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330CFE-F25A-4BAC-BADF-8DE39A684F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FB259-0E40-4A85-ADD9-DF785D6699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B5AC6-2555-42A4-BD5D-A615CCAC5A5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19645-7119-4708-8D6A-2389EB59AB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014EE-A040-4F9B-AF2D-A9594EA8A3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852F7-68C1-4123-8391-EA0E5477A9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30C74-04A7-4536-AC4B-1CCB83770A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05029-2A05-43EF-8EFB-1A64ECB43A2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AC45E-F8C6-4542-92E2-6814293AC9F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C8A0D-E41F-429A-AF30-4E282004126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CA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72249-E7B3-487E-9740-C7BB59A40E7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Lucida Grande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Lucida Grande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Lucida Grande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6638A95-604D-4B20-A703-57F0E060313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ＭＳ Ｐゴシック" charset="-128"/>
          <a:cs typeface="ＭＳ Ｐゴシック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ＭＳ Ｐゴシック" charset="-128"/>
          <a:cs typeface="ＭＳ Ｐゴシック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ＭＳ Ｐゴシック" charset="-128"/>
          <a:cs typeface="ＭＳ Ｐゴシック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ＭＳ Ｐゴシック" charset="-128"/>
          <a:cs typeface="ＭＳ Ｐゴシック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7D7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1"/>
            <a:ext cx="9144000" cy="1052736"/>
          </a:xfrm>
          <a:prstGeom prst="rect">
            <a:avLst/>
          </a:prstGeom>
          <a:solidFill>
            <a:srgbClr val="002060">
              <a:alpha val="76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Grande" charset="0"/>
              <a:ea typeface="ＭＳ Ｐゴシック" charset="-128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492896"/>
            <a:ext cx="7704856" cy="1052737"/>
          </a:xfrm>
          <a:prstGeom prst="rect">
            <a:avLst/>
          </a:prstGeom>
          <a:solidFill>
            <a:srgbClr val="002060">
              <a:alpha val="74000"/>
            </a:srgbClr>
          </a:solidFill>
          <a:ln w="28575">
            <a:solidFill>
              <a:srgbClr val="FE852A"/>
            </a:solidFill>
          </a:ln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fr-FR" sz="2800" b="1" cap="all" spc="370" dirty="0" smtClean="0">
                <a:solidFill>
                  <a:schemeClr val="bg1"/>
                </a:solidFill>
                <a:latin typeface="Franklin Gothic Medium" panose="020B0603020102020204" pitchFamily="34" charset="0"/>
                <a:cs typeface="+mj-cs"/>
              </a:rPr>
              <a:t>RENCONTRE d’information</a:t>
            </a:r>
            <a:endParaRPr lang="fr-FR" sz="1400" cap="all" dirty="0">
              <a:solidFill>
                <a:schemeClr val="bg1"/>
              </a:solidFill>
              <a:latin typeface="Franklin Gothic Medium" panose="020B0603020102020204" pitchFamily="34" charset="0"/>
              <a:cs typeface="+mj-cs"/>
            </a:endParaRP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99792" y="5095792"/>
            <a:ext cx="3744416" cy="709472"/>
          </a:xfrm>
        </p:spPr>
        <p:txBody>
          <a:bodyPr/>
          <a:lstStyle/>
          <a:p>
            <a:pPr eaLnBrk="1" hangingPunct="1">
              <a:lnSpc>
                <a:spcPts val="3600"/>
              </a:lnSpc>
              <a:spcBef>
                <a:spcPct val="0"/>
              </a:spcBef>
            </a:pPr>
            <a:r>
              <a:rPr lang="fr-CA" sz="2600" spc="10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LOCAL RAC-101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85750" y="1537628"/>
            <a:ext cx="8572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fr-FR" sz="2800" kern="0" cap="all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TECHNIQUES </a:t>
            </a:r>
            <a:r>
              <a:rPr lang="fr-FR" sz="2800" kern="0" cap="all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de _____________________</a:t>
            </a:r>
            <a:endParaRPr lang="fr-FR" sz="2800" kern="0" cap="all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17798" y="4129916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fr-FR" sz="2800" u="sng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XX</a:t>
            </a:r>
            <a:r>
              <a:rPr lang="fr-FR" sz="2800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di </a:t>
            </a:r>
            <a:r>
              <a:rPr lang="fr-FR" sz="2800" u="sng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XX</a:t>
            </a:r>
            <a:r>
              <a:rPr lang="fr-FR" sz="2800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 </a:t>
            </a:r>
            <a:r>
              <a:rPr lang="fr-FR" sz="2800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janvier </a:t>
            </a:r>
            <a:r>
              <a:rPr lang="fr-FR" sz="2800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20</a:t>
            </a:r>
            <a:r>
              <a:rPr lang="fr-FR" sz="2800" u="sng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XX</a:t>
            </a:r>
            <a:r>
              <a:rPr lang="fr-FR" sz="2800" kern="0" cap="all" spc="320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 </a:t>
            </a:r>
            <a:r>
              <a:rPr lang="fr-FR" sz="2800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à</a:t>
            </a:r>
            <a:r>
              <a:rPr lang="fr-FR" sz="2800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 </a:t>
            </a:r>
            <a:r>
              <a:rPr lang="fr-FR" sz="2800" kern="0" cap="all" spc="320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19 H</a:t>
            </a:r>
            <a:endParaRPr lang="fr-FR" sz="2800" kern="0" cap="all" spc="320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79512" y="332656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800" dirty="0" smtClean="0">
                <a:solidFill>
                  <a:schemeClr val="bg1"/>
                </a:solidFill>
              </a:rPr>
              <a:t>RECONNAISSANCE DES ACQUIS ET DES COMPÉTENCES</a:t>
            </a:r>
            <a:endParaRPr lang="fr-CA" sz="18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>
            <a:spLocks noChangeAspect="1"/>
          </p:cNvSpPr>
          <p:nvPr/>
        </p:nvSpPr>
        <p:spPr>
          <a:xfrm>
            <a:off x="7092280" y="215639"/>
            <a:ext cx="1584176" cy="73770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fr-CA" dirty="0" smtClean="0">
                <a:solidFill>
                  <a:schemeClr val="bg1"/>
                </a:solidFill>
              </a:rPr>
              <a:t>LOGO</a:t>
            </a: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8575" cap="flat" cmpd="sng" algn="ctr">
            <a:solidFill>
              <a:srgbClr val="FE852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Grande" charset="0"/>
              <a:ea typeface="ＭＳ Ｐゴシック" charset="-128"/>
            </a:endParaRPr>
          </a:p>
        </p:txBody>
      </p:sp>
      <p:sp>
        <p:nvSpPr>
          <p:cNvPr id="11" name="Flèche droite 10"/>
          <p:cNvSpPr/>
          <p:nvPr/>
        </p:nvSpPr>
        <p:spPr bwMode="auto">
          <a:xfrm>
            <a:off x="3419872" y="5733256"/>
            <a:ext cx="2374490" cy="585343"/>
          </a:xfrm>
          <a:prstGeom prst="rightArrow">
            <a:avLst/>
          </a:prstGeom>
          <a:solidFill>
            <a:srgbClr val="FE852A"/>
          </a:solidFill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Grande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737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ffiche_Accueil rencontre d'information">
  <a:themeElements>
    <a:clrScheme name="Nouvelle pré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uvelle présentation">
      <a:majorFont>
        <a:latin typeface="Lucida Grande"/>
        <a:ea typeface="ＭＳ Ｐゴシック"/>
        <a:cs typeface=""/>
      </a:majorFont>
      <a:minorFont>
        <a:latin typeface="Lucida Grande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Grande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Grande" charset="0"/>
            <a:ea typeface="ＭＳ Ｐゴシック" charset="-128"/>
          </a:defRPr>
        </a:defPPr>
      </a:lstStyle>
    </a:lnDef>
    <a:txDef>
      <a:spPr>
        <a:noFill/>
        <a:ln>
          <a:solidFill>
            <a:schemeClr val="bg1"/>
          </a:solidFill>
        </a:ln>
      </a:spPr>
      <a:bodyPr wrap="square" rtlCol="0" anchor="ctr">
        <a:spAutoFit/>
      </a:bodyPr>
      <a:lstStyle>
        <a:defPPr algn="ctr">
          <a:defRPr dirty="0" smtClean="0">
            <a:solidFill>
              <a:schemeClr val="bg1"/>
            </a:solidFill>
          </a:defRPr>
        </a:defPPr>
      </a:lstStyle>
    </a:tx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Affiche_Accueil rencontre d'information</Template>
  <TotalTime>243</TotalTime>
  <Words>22</Words>
  <Application>Microsoft Office PowerPoint</Application>
  <PresentationFormat>Affichage à l'écran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ＭＳ Ｐゴシック</vt:lpstr>
      <vt:lpstr>Franklin Gothic Medium</vt:lpstr>
      <vt:lpstr>Lucida Grande</vt:lpstr>
      <vt:lpstr>Affiche_Accueil rencontre d'information</vt:lpstr>
      <vt:lpstr>RENCONTRE d’information</vt:lpstr>
    </vt:vector>
  </TitlesOfParts>
  <Company>Service informatique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RENCONTRE D’INFORMATION COHORTE 54</dc:title>
  <dc:creator>lorraine daoust</dc:creator>
  <cp:lastModifiedBy>Jacques Bouchard</cp:lastModifiedBy>
  <cp:revision>59</cp:revision>
  <cp:lastPrinted>2017-05-02T20:08:19Z</cp:lastPrinted>
  <dcterms:created xsi:type="dcterms:W3CDTF">2012-11-19T20:43:14Z</dcterms:created>
  <dcterms:modified xsi:type="dcterms:W3CDTF">2017-06-06T17:03:11Z</dcterms:modified>
</cp:coreProperties>
</file>